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15119350" cy="1069181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523" y="-62"/>
      </p:cViewPr>
      <p:guideLst>
        <p:guide orient="horz" pos="3367"/>
        <p:guide pos="226"/>
        <p:guide pos="93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30A78-56D2-41B0-B60C-33451CFCC49A}" type="datetimeFigureOut">
              <a:rPr lang="ru-RU"/>
              <a:pPr>
                <a:defRPr/>
              </a:pPr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3CDD2-C92B-4EBB-A41C-1AAA223C3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BB244-37B2-4FF2-80DA-C33D20DC3360}" type="datetimeFigureOut">
              <a:rPr lang="ru-RU"/>
              <a:pPr>
                <a:defRPr/>
              </a:pPr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D6E4-0026-42F2-BE36-0D316AA80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F32A7-C70F-4BAC-B50C-6ED75F99431D}" type="datetimeFigureOut">
              <a:rPr lang="ru-RU"/>
              <a:pPr>
                <a:defRPr/>
              </a:pPr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2B74F-9CEA-4657-BF4C-02E743E00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29CE5-D577-4B63-9809-3F0F01C01029}" type="datetimeFigureOut">
              <a:rPr lang="ru-RU"/>
              <a:pPr>
                <a:defRPr/>
              </a:pPr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179E8-5F9F-488F-8730-613073E2F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96130-A76D-4275-9C8F-E31095EB85D1}" type="datetimeFigureOut">
              <a:rPr lang="ru-RU"/>
              <a:pPr>
                <a:defRPr/>
              </a:pPr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898B2-57A5-4752-BDDD-A93332029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9203-7879-4661-A2EA-5CD8B262D0C4}" type="datetimeFigureOut">
              <a:rPr lang="ru-RU"/>
              <a:pPr>
                <a:defRPr/>
              </a:pPr>
              <a:t>05.03.2023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0266-5394-43AF-BFBF-47328C7DB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02B8F-7271-4D47-AA53-E6A006954466}" type="datetimeFigureOut">
              <a:rPr lang="ru-RU"/>
              <a:pPr>
                <a:defRPr/>
              </a:pPr>
              <a:t>05.03.2023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6C98C-1BB8-45AC-A1CC-4D1085333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FBBA7-955D-45DA-B9AE-8CAD06D2C27B}" type="datetimeFigureOut">
              <a:rPr lang="ru-RU"/>
              <a:pPr>
                <a:defRPr/>
              </a:pPr>
              <a:t>05.03.2023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78C8A-580F-4DBD-99CA-1B7CADD70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40BC3-1F03-4F78-B408-54F416B3F48C}" type="datetimeFigureOut">
              <a:rPr lang="ru-RU"/>
              <a:pPr>
                <a:defRPr/>
              </a:pPr>
              <a:t>05.03.2023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9F556-7769-4B49-A96E-FC572A4C6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4614-05A2-4187-8EAA-EA3057642E3D}" type="datetimeFigureOut">
              <a:rPr lang="ru-RU"/>
              <a:pPr>
                <a:defRPr/>
              </a:pPr>
              <a:t>05.03.2023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F6988-8E3B-448C-96EE-218B6C589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rtlCol="0">
            <a:normAutofit/>
          </a:bodyPr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6B7D8-775A-45DC-8D2C-DAA7C737812E}" type="datetimeFigureOut">
              <a:rPr lang="ru-RU"/>
              <a:pPr>
                <a:defRPr/>
              </a:pPr>
              <a:t>05.03.2023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C8F3A-BF6D-43FB-A83E-4E315FC70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39813" y="569913"/>
            <a:ext cx="1303972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39813" y="2846388"/>
            <a:ext cx="13039725" cy="678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813" y="9909175"/>
            <a:ext cx="3402012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7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4A7D33-DFA6-4D01-AE4A-D4F9CB75388E}" type="datetimeFigureOut">
              <a:rPr lang="ru-RU"/>
              <a:pPr>
                <a:defRPr/>
              </a:pPr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563" y="9909175"/>
            <a:ext cx="5102225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7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7525" y="9909175"/>
            <a:ext cx="3402013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7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BE9BC3-5C12-4878-B888-04A397AA2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3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423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alibri Light" pitchFamily="34" charset="0"/>
        </a:defRPr>
      </a:lvl2pPr>
      <a:lvl3pPr algn="l" defTabSz="1423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alibri Light" pitchFamily="34" charset="0"/>
        </a:defRPr>
      </a:lvl3pPr>
      <a:lvl4pPr algn="l" defTabSz="1423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alibri Light" pitchFamily="34" charset="0"/>
        </a:defRPr>
      </a:lvl4pPr>
      <a:lvl5pPr algn="l" defTabSz="1423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alibri Light" pitchFamily="34" charset="0"/>
        </a:defRPr>
      </a:lvl5pPr>
      <a:lvl6pPr marL="457200" algn="l" defTabSz="1423988" rtl="0" fontAlgn="base">
        <a:lnSpc>
          <a:spcPct val="90000"/>
        </a:lnSpc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alibri Light" pitchFamily="34" charset="0"/>
        </a:defRPr>
      </a:lvl6pPr>
      <a:lvl7pPr marL="914400" algn="l" defTabSz="1423988" rtl="0" fontAlgn="base">
        <a:lnSpc>
          <a:spcPct val="90000"/>
        </a:lnSpc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alibri Light" pitchFamily="34" charset="0"/>
        </a:defRPr>
      </a:lvl7pPr>
      <a:lvl8pPr marL="1371600" algn="l" defTabSz="1423988" rtl="0" fontAlgn="base">
        <a:lnSpc>
          <a:spcPct val="90000"/>
        </a:lnSpc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alibri Light" pitchFamily="34" charset="0"/>
        </a:defRPr>
      </a:lvl8pPr>
      <a:lvl9pPr marL="1828800" algn="l" defTabSz="1423988" rtl="0" fontAlgn="base">
        <a:lnSpc>
          <a:spcPct val="90000"/>
        </a:lnSpc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alibri Light" pitchFamily="34" charset="0"/>
        </a:defRPr>
      </a:lvl9pPr>
    </p:titleStyle>
    <p:bodyStyle>
      <a:lvl1pPr marL="355600" indent="-355600" algn="l" defTabSz="1423988" rtl="0" eaLnBrk="0" fontAlgn="base" hangingPunct="0">
        <a:lnSpc>
          <a:spcPct val="90000"/>
        </a:lnSpc>
        <a:spcBef>
          <a:spcPts val="1563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68388" indent="-355600" algn="l" defTabSz="1423988" rtl="0" eaLnBrk="0" fontAlgn="base" hangingPunct="0">
        <a:lnSpc>
          <a:spcPct val="90000"/>
        </a:lnSpc>
        <a:spcBef>
          <a:spcPts val="775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781175" indent="-355600" algn="l" defTabSz="1423988" rtl="0" eaLnBrk="0" fontAlgn="base" hangingPunct="0">
        <a:lnSpc>
          <a:spcPct val="90000"/>
        </a:lnSpc>
        <a:spcBef>
          <a:spcPts val="775"/>
        </a:spcBef>
        <a:spcAft>
          <a:spcPct val="0"/>
        </a:spcAft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493963" indent="-355600" algn="l" defTabSz="1423988" rtl="0" eaLnBrk="0" fontAlgn="base" hangingPunct="0">
        <a:lnSpc>
          <a:spcPct val="90000"/>
        </a:lnSpc>
        <a:spcBef>
          <a:spcPts val="7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206750" indent="-355600" algn="l" defTabSz="1423988" rtl="0" eaLnBrk="0" fontAlgn="base" hangingPunct="0">
        <a:lnSpc>
          <a:spcPct val="90000"/>
        </a:lnSpc>
        <a:spcBef>
          <a:spcPts val="7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3286" y="4667250"/>
            <a:ext cx="7454764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11935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318181" y="1181327"/>
            <a:ext cx="30749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latin typeface="Cera Pro"/>
              </a:rPr>
              <a:t>СИТУАЦИОННАЯ СХЕМА</a:t>
            </a:r>
          </a:p>
        </p:txBody>
      </p:sp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444126" y="7758114"/>
            <a:ext cx="30749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latin typeface="Cera Pro"/>
              </a:rPr>
              <a:t>ПОТЕНЦИАЛ ТЕРРИТОРИИ</a:t>
            </a:r>
          </a:p>
        </p:txBody>
      </p:sp>
      <p:sp>
        <p:nvSpPr>
          <p:cNvPr id="2055" name="TextBox 10"/>
          <p:cNvSpPr txBox="1">
            <a:spLocks noChangeArrowheads="1"/>
          </p:cNvSpPr>
          <p:nvPr/>
        </p:nvSpPr>
        <p:spPr bwMode="auto">
          <a:xfrm>
            <a:off x="3179763" y="4376738"/>
            <a:ext cx="307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latin typeface="Cera Pro"/>
              </a:rPr>
              <a:t>ФОТОФИКСАЦИЯ</a:t>
            </a:r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362510" y="4343026"/>
            <a:ext cx="307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latin typeface="Cera Pro"/>
              </a:rPr>
              <a:t>ПРОБЛЕМЫ ТЕРРИТОРИИ</a:t>
            </a:r>
          </a:p>
        </p:txBody>
      </p:sp>
      <p:sp>
        <p:nvSpPr>
          <p:cNvPr id="2057" name="TextBox 12"/>
          <p:cNvSpPr txBox="1">
            <a:spLocks noChangeArrowheads="1"/>
          </p:cNvSpPr>
          <p:nvPr/>
        </p:nvSpPr>
        <p:spPr bwMode="auto">
          <a:xfrm>
            <a:off x="359057" y="8021265"/>
            <a:ext cx="2626189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dirty="0">
                <a:latin typeface="Cera Pro"/>
              </a:rPr>
              <a:t>  </a:t>
            </a:r>
            <a:r>
              <a:rPr lang="ru-RU" sz="900" dirty="0" smtClean="0">
                <a:latin typeface="Cera Pro"/>
              </a:rPr>
              <a:t>ОСНОВНОЙ  ЦЕЛЬЮ ПРОЕКТА ЯВЛЯЕТСЯ ПРИВЛЕЧЕНИЕ МОЛОЖЕЖИ, ЖИТЕЛЕЙ СЕЛА К ФОРМИРОВАНИЮ ЗДОРОВОГО ОБРАЗА ЖИЗНИ, РАЗВИТИЮ ФИЗИЧЕСКОЙ АКТИВНОСТИ У РАЗНЫХ ВОЗРАСТНЫХ КАТЕГОРИЙ. </a:t>
            </a:r>
            <a:endParaRPr lang="ru-RU" sz="900" dirty="0">
              <a:latin typeface="Cera Pro"/>
            </a:endParaRPr>
          </a:p>
          <a:p>
            <a:r>
              <a:rPr lang="ru-RU" sz="900" dirty="0">
                <a:latin typeface="Cera Pro"/>
              </a:rPr>
              <a:t> </a:t>
            </a:r>
          </a:p>
          <a:p>
            <a:r>
              <a:rPr lang="ru-RU" sz="900" dirty="0">
                <a:latin typeface="Cera Pro"/>
              </a:rPr>
              <a:t>    </a:t>
            </a:r>
            <a:r>
              <a:rPr lang="ru-RU" sz="900" dirty="0" smtClean="0">
                <a:latin typeface="Cera Pro"/>
              </a:rPr>
              <a:t>ФОРМИРОВАНИЕ ОТВЕТСТВЕННОГО ОТНОШЕНИЯ ЖИТЕЛЕЙ К СОБСТВЕННОМУ ЗДОРОВЬЮ, ТВОРЧЕСКИХ И КОММУНИКАЛНЫХ СПОСОБНОСТЕЙ, ЧЕРЕЗ ОРГАНИЗАЦИЮ И ПРОВЕДЕНИЕ СПОРТИВНО-МАССОВЫХ И ФИЗКУЛЬТУРНО-ОЗДОРОВИТЕЛЬНЫХ МЕРОПРИЯТИЙ. </a:t>
            </a:r>
            <a:endParaRPr lang="ru-RU" sz="900" dirty="0">
              <a:latin typeface="Cera Pro"/>
            </a:endParaRPr>
          </a:p>
        </p:txBody>
      </p:sp>
      <p:sp>
        <p:nvSpPr>
          <p:cNvPr id="2059" name="TextBox 25"/>
          <p:cNvSpPr txBox="1">
            <a:spLocks noChangeArrowheads="1"/>
          </p:cNvSpPr>
          <p:nvPr/>
        </p:nvSpPr>
        <p:spPr bwMode="auto">
          <a:xfrm>
            <a:off x="373064" y="4603844"/>
            <a:ext cx="268390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900" dirty="0">
                <a:latin typeface="Cera Pro"/>
              </a:rPr>
              <a:t> </a:t>
            </a:r>
            <a:r>
              <a:rPr lang="ru-RU" sz="900" dirty="0" smtClean="0">
                <a:latin typeface="Cera Pro"/>
              </a:rPr>
              <a:t>РЯДОМ СО ШКОЛОЙ И ДЕТСКИМ САДОМ НЕОБХОДИМА   ПЛОЩАДКА   ДЛЯ ДЕТЕЙ</a:t>
            </a:r>
          </a:p>
          <a:p>
            <a:pPr>
              <a:buFontTx/>
              <a:buChar char="-"/>
            </a:pPr>
            <a:r>
              <a:rPr lang="ru-RU" sz="900" dirty="0" smtClean="0">
                <a:latin typeface="Cera Pro"/>
              </a:rPr>
              <a:t>ОТСУТСТВУЕТ ОРГАНИЗОВАННОЕ  МЕСТО ДЛЯ  СПОРТИВНОГО ОТДЫХА ПОДРОСТКОВ И ЖИТЕЛЕЙ </a:t>
            </a:r>
            <a:r>
              <a:rPr lang="ru-RU" sz="900" dirty="0" err="1" smtClean="0">
                <a:latin typeface="Cera Pro"/>
              </a:rPr>
              <a:t>с.ЗОРКОЛЬЦЕВО</a:t>
            </a:r>
            <a:endParaRPr lang="ru-RU" sz="900" dirty="0" smtClean="0">
              <a:latin typeface="Cera Pro"/>
            </a:endParaRPr>
          </a:p>
          <a:p>
            <a:pPr>
              <a:buFontTx/>
              <a:buChar char="-"/>
            </a:pPr>
            <a:r>
              <a:rPr lang="ru-RU" sz="900" dirty="0" smtClean="0">
                <a:latin typeface="Cera Pro"/>
              </a:rPr>
              <a:t>ОТСУТСТВУЕТ ОСВЕЩЕНИЕ</a:t>
            </a:r>
          </a:p>
          <a:p>
            <a:pPr>
              <a:buFontTx/>
              <a:buChar char="-"/>
            </a:pPr>
            <a:r>
              <a:rPr lang="ru-RU" sz="900" dirty="0" smtClean="0">
                <a:latin typeface="Cera Pro"/>
              </a:rPr>
              <a:t>НЕТ ОЗЕЛЕНЕНИЯ</a:t>
            </a:r>
          </a:p>
          <a:p>
            <a:pPr>
              <a:buFontTx/>
              <a:buChar char="-"/>
            </a:pPr>
            <a:r>
              <a:rPr lang="ru-RU" sz="900" dirty="0" smtClean="0">
                <a:latin typeface="Cera Pro"/>
              </a:rPr>
              <a:t>НЕТ БЛАГОУСТРОЙСТВА</a:t>
            </a:r>
          </a:p>
          <a:p>
            <a:pPr>
              <a:buFontTx/>
              <a:buChar char="-"/>
            </a:pPr>
            <a:r>
              <a:rPr lang="ru-RU" sz="900" dirty="0" smtClean="0">
                <a:latin typeface="Cera Pro"/>
              </a:rPr>
              <a:t>ОТСУТСТВУЮТ  ТРОТУАРЫ  И ДОРОЖКА  ДО ШКОЛЫ</a:t>
            </a:r>
            <a:endParaRPr lang="ru-RU" sz="900" dirty="0">
              <a:latin typeface="Cera Pro"/>
            </a:endParaRPr>
          </a:p>
        </p:txBody>
      </p:sp>
      <p:pic>
        <p:nvPicPr>
          <p:cNvPr id="2060" name="Рисунок 2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337" y="4611314"/>
            <a:ext cx="130175" cy="548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Рисунок 2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974263"/>
            <a:ext cx="1511935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>
            <a:extLst>
              <a:ext uri="{FF2B5EF4-FFF2-40B4-BE49-F238E27FC236}"/>
            </a:extLst>
          </p:cNvPr>
          <p:cNvSpPr/>
          <p:nvPr/>
        </p:nvSpPr>
        <p:spPr>
          <a:xfrm>
            <a:off x="3830638" y="871538"/>
            <a:ext cx="512762" cy="123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70" name="Рисунок 2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7125" y="247650"/>
            <a:ext cx="6889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38"/>
          <p:cNvSpPr txBox="1">
            <a:spLocks noChangeArrowheads="1"/>
          </p:cNvSpPr>
          <p:nvPr/>
        </p:nvSpPr>
        <p:spPr bwMode="auto">
          <a:xfrm>
            <a:off x="3497263" y="769938"/>
            <a:ext cx="10525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Зоркальцевское Сельское Поселение</a:t>
            </a:r>
          </a:p>
        </p:txBody>
      </p:sp>
      <p:sp>
        <p:nvSpPr>
          <p:cNvPr id="54" name="Прямоугольник 53">
            <a:extLst>
              <a:ext uri="{FF2B5EF4-FFF2-40B4-BE49-F238E27FC236}"/>
            </a:extLst>
          </p:cNvPr>
          <p:cNvSpPr/>
          <p:nvPr/>
        </p:nvSpPr>
        <p:spPr>
          <a:xfrm>
            <a:off x="3068638" y="852488"/>
            <a:ext cx="512762" cy="123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73" name="object 95"/>
          <p:cNvSpPr txBox="1">
            <a:spLocks noChangeArrowheads="1"/>
          </p:cNvSpPr>
          <p:nvPr/>
        </p:nvSpPr>
        <p:spPr bwMode="auto">
          <a:xfrm>
            <a:off x="2994025" y="863600"/>
            <a:ext cx="644525" cy="8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19075" indent="-207963" algn="ctr">
              <a:lnSpc>
                <a:spcPct val="106000"/>
              </a:lnSpc>
            </a:pPr>
            <a:r>
              <a:rPr lang="ru-RU" sz="500">
                <a:solidFill>
                  <a:srgbClr val="7F7F7F"/>
                </a:solidFill>
                <a:latin typeface="Bookman Old Style" pitchFamily="18" charset="0"/>
                <a:ea typeface="Cera Pro"/>
                <a:cs typeface="Cera Pro"/>
              </a:rPr>
              <a:t>Томский район</a:t>
            </a:r>
          </a:p>
        </p:txBody>
      </p:sp>
      <p:pic>
        <p:nvPicPr>
          <p:cNvPr id="2074" name="Picture 2" descr="C:\Users\oksteh\Desktop\логотип АТ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08325" y="331788"/>
            <a:ext cx="4333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5" name="TextBox 38"/>
          <p:cNvSpPr txBox="1">
            <a:spLocks noChangeArrowheads="1"/>
          </p:cNvSpPr>
          <p:nvPr/>
        </p:nvSpPr>
        <p:spPr bwMode="auto">
          <a:xfrm>
            <a:off x="4549775" y="257175"/>
            <a:ext cx="71278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>
                <a:latin typeface="Cera Pro"/>
              </a:rPr>
              <a:t>"Спортивно - досуговый комплекс с. Зоркальцево"</a:t>
            </a:r>
          </a:p>
        </p:txBody>
      </p:sp>
      <p:pic>
        <p:nvPicPr>
          <p:cNvPr id="2077" name="Picture 3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3222" y="1589314"/>
            <a:ext cx="2869151" cy="270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Picture 36" descr="C:\Users\User\Downloads\nNg9HXm9oJ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74732" y="4629654"/>
            <a:ext cx="2061093" cy="274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7415" y="4597027"/>
            <a:ext cx="214985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4" name="Picture 36" descr="H:\площадка 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09196" y="7762876"/>
            <a:ext cx="4176889" cy="2349500"/>
          </a:xfrm>
          <a:prstGeom prst="rect">
            <a:avLst/>
          </a:prstGeom>
          <a:noFill/>
        </p:spPr>
      </p:pic>
      <p:sp>
        <p:nvSpPr>
          <p:cNvPr id="39" name="TextBox 8"/>
          <p:cNvSpPr txBox="1">
            <a:spLocks noChangeArrowheads="1"/>
          </p:cNvSpPr>
          <p:nvPr/>
        </p:nvSpPr>
        <p:spPr bwMode="auto">
          <a:xfrm>
            <a:off x="2984500" y="7437438"/>
            <a:ext cx="30749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>
                <a:latin typeface="Cera Pro"/>
              </a:rPr>
              <a:t>ОБЩИЙ ВИД СВЕРХУ</a:t>
            </a:r>
            <a:endParaRPr lang="ru-RU" sz="1200" b="1" dirty="0">
              <a:latin typeface="Cera Pro"/>
            </a:endParaRPr>
          </a:p>
        </p:txBody>
      </p:sp>
      <p:sp>
        <p:nvSpPr>
          <p:cNvPr id="42" name="TextBox 11"/>
          <p:cNvSpPr txBox="1">
            <a:spLocks noChangeArrowheads="1"/>
          </p:cNvSpPr>
          <p:nvPr/>
        </p:nvSpPr>
        <p:spPr bwMode="auto">
          <a:xfrm>
            <a:off x="380438" y="6064251"/>
            <a:ext cx="307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>
                <a:latin typeface="Cera Pro"/>
              </a:rPr>
              <a:t>ПЕРЕЧЕНЬ БЛАГОУСТРОЙСТВА</a:t>
            </a:r>
            <a:endParaRPr lang="ru-RU" sz="1200" b="1" dirty="0">
              <a:latin typeface="Cera Pro"/>
            </a:endParaRPr>
          </a:p>
        </p:txBody>
      </p:sp>
      <p:sp>
        <p:nvSpPr>
          <p:cNvPr id="43" name="TextBox 25"/>
          <p:cNvSpPr txBox="1">
            <a:spLocks noChangeArrowheads="1"/>
          </p:cNvSpPr>
          <p:nvPr/>
        </p:nvSpPr>
        <p:spPr bwMode="auto">
          <a:xfrm>
            <a:off x="355135" y="6316105"/>
            <a:ext cx="268390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900" dirty="0">
                <a:latin typeface="Cera Pro"/>
              </a:rPr>
              <a:t> </a:t>
            </a:r>
            <a:r>
              <a:rPr lang="ru-RU" sz="900" dirty="0" smtClean="0">
                <a:latin typeface="Cera Pro"/>
              </a:rPr>
              <a:t>УСТРОЙСТВО ОБЩЕСТВЕННОГО СПОРТИВНО-ДОСУГОВОГО КОМПЛЕКСА</a:t>
            </a:r>
          </a:p>
          <a:p>
            <a:pPr>
              <a:buFontTx/>
              <a:buChar char="-"/>
            </a:pPr>
            <a:r>
              <a:rPr lang="ru-RU" sz="900" dirty="0" smtClean="0">
                <a:latin typeface="Cera Pro"/>
              </a:rPr>
              <a:t>УСТРОЙСТВО ДЕТСКИХ ПЛОЩАДОК </a:t>
            </a:r>
          </a:p>
          <a:p>
            <a:pPr>
              <a:buFontTx/>
              <a:buChar char="-"/>
            </a:pPr>
            <a:r>
              <a:rPr lang="ru-RU" sz="900" dirty="0" smtClean="0">
                <a:latin typeface="Cera Pro"/>
              </a:rPr>
              <a:t>УСТРОЙСТВО СПОРТИВНОЙ ПЛОЩАДКИ</a:t>
            </a:r>
          </a:p>
          <a:p>
            <a:pPr>
              <a:buFontTx/>
              <a:buChar char="-"/>
            </a:pPr>
            <a:r>
              <a:rPr lang="ru-RU" sz="900" dirty="0" smtClean="0">
                <a:latin typeface="Cera Pro"/>
              </a:rPr>
              <a:t>ОРГАНИЗАЦИЯ ПЕРЕХОДНОЙ ДОРОЖКИ ДО ШКОЛЫ</a:t>
            </a:r>
          </a:p>
          <a:p>
            <a:pPr>
              <a:buFontTx/>
              <a:buChar char="-"/>
            </a:pPr>
            <a:r>
              <a:rPr lang="ru-RU" sz="900" dirty="0" smtClean="0">
                <a:latin typeface="Cera Pro"/>
              </a:rPr>
              <a:t>КОМПЛЕКСНОЕ ОСВЕЩЕНИЕ ТЕРРИТОРИИ</a:t>
            </a:r>
          </a:p>
          <a:p>
            <a:pPr>
              <a:buFontTx/>
              <a:buChar char="-"/>
            </a:pPr>
            <a:r>
              <a:rPr lang="ru-RU" sz="900" dirty="0" smtClean="0">
                <a:latin typeface="Cera Pro"/>
              </a:rPr>
              <a:t>ОЗЕЛЕНЕНИЕ </a:t>
            </a:r>
          </a:p>
          <a:p>
            <a:pPr>
              <a:buFontTx/>
              <a:buChar char="-"/>
            </a:pPr>
            <a:r>
              <a:rPr lang="ru-RU" sz="900" dirty="0" smtClean="0">
                <a:latin typeface="Cera Pro"/>
              </a:rPr>
              <a:t>УСТРОЙСТВО ЛАВОЧЕК И ВЕЛОПАРКОВКИ</a:t>
            </a:r>
          </a:p>
          <a:p>
            <a:pPr>
              <a:buFontTx/>
              <a:buChar char="-"/>
            </a:pPr>
            <a:endParaRPr lang="ru-RU" sz="1000" dirty="0" smtClean="0">
              <a:latin typeface="Cera Pro"/>
            </a:endParaRPr>
          </a:p>
        </p:txBody>
      </p:sp>
      <p:pic>
        <p:nvPicPr>
          <p:cNvPr id="2092" name="Picture 4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40200" y="1162050"/>
            <a:ext cx="74251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8"/>
          <p:cNvSpPr txBox="1">
            <a:spLocks noChangeArrowheads="1"/>
          </p:cNvSpPr>
          <p:nvPr/>
        </p:nvSpPr>
        <p:spPr bwMode="auto">
          <a:xfrm>
            <a:off x="7423150" y="4332288"/>
            <a:ext cx="7454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era Pro"/>
              </a:rPr>
              <a:t>ДЕТСКАЯ ПЛОЩАДКА С ТРОТУАРНОЙ ДОРОЖКОЙ ДО ШКОЛЫ И ВЕЛОПАРКОВКОЙ</a:t>
            </a:r>
            <a:endParaRPr lang="ru-RU" sz="1200" b="1" dirty="0">
              <a:latin typeface="Cera Pro"/>
            </a:endParaRPr>
          </a:p>
        </p:txBody>
      </p:sp>
      <p:sp>
        <p:nvSpPr>
          <p:cNvPr id="49" name="TextBox 8"/>
          <p:cNvSpPr txBox="1">
            <a:spLocks noChangeArrowheads="1"/>
          </p:cNvSpPr>
          <p:nvPr/>
        </p:nvSpPr>
        <p:spPr bwMode="auto">
          <a:xfrm>
            <a:off x="7423150" y="846138"/>
            <a:ext cx="7454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era Pro"/>
              </a:rPr>
              <a:t>МНОГОФУНКЦИОНАЛЬНАЯ СПОРТИВНАЯЯ ПЛОЩАДКА</a:t>
            </a:r>
            <a:endParaRPr lang="ru-RU" sz="1200" b="1" dirty="0">
              <a:latin typeface="Cera Pr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02123" y="1219200"/>
            <a:ext cx="3305506" cy="312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5044396" y="1272948"/>
            <a:ext cx="307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latin typeface="Cera Pro"/>
              </a:rPr>
              <a:t>ГРАНИЦЫ ТЕРРИТОРИИ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3160</TotalTime>
  <Words>145</Words>
  <Application>Microsoft Office PowerPoint</Application>
  <PresentationFormat>Произвольный</PresentationFormat>
  <Paragraphs>28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А. Евлахов</dc:creator>
  <cp:lastModifiedBy>Пользователь Windows</cp:lastModifiedBy>
  <cp:revision>46</cp:revision>
  <dcterms:created xsi:type="dcterms:W3CDTF">2022-02-14T08:58:05Z</dcterms:created>
  <dcterms:modified xsi:type="dcterms:W3CDTF">2023-03-05T08:10:20Z</dcterms:modified>
</cp:coreProperties>
</file>