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9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8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A1A-8831-4A7C-B9A8-6D73BAA2412A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9701-A89D-4BB1-9CEF-CE009000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6" y="944888"/>
            <a:ext cx="2708538" cy="23008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3645024"/>
            <a:ext cx="2686548" cy="2393085"/>
          </a:xfrm>
          <a:prstGeom prst="rect">
            <a:avLst/>
          </a:prstGeom>
        </p:spPr>
      </p:pic>
      <p:pic>
        <p:nvPicPr>
          <p:cNvPr id="7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67" b="86972"/>
          <a:stretch/>
        </p:blipFill>
        <p:spPr bwMode="auto">
          <a:xfrm>
            <a:off x="5436095" y="0"/>
            <a:ext cx="3706735" cy="6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9"/>
          <a:stretch/>
        </p:blipFill>
        <p:spPr bwMode="auto">
          <a:xfrm>
            <a:off x="8329" y="6101255"/>
            <a:ext cx="9134502" cy="7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36095" cy="615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29" y="3630261"/>
            <a:ext cx="2708549" cy="241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1169" y="629493"/>
            <a:ext cx="2718047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Местоположение </a:t>
            </a:r>
            <a:endParaRPr lang="ru-RU" sz="1400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1169" y="3306386"/>
            <a:ext cx="2718047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существующее состояние </a:t>
            </a:r>
            <a:endParaRPr lang="ru-RU" sz="1400" cap="all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629493"/>
            <a:ext cx="6300192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элементы благоустройства</a:t>
            </a:r>
            <a:endParaRPr lang="ru-RU" sz="1400" cap="all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43809" y="935611"/>
            <a:ext cx="3096343" cy="233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57554" y="935611"/>
            <a:ext cx="3071298" cy="233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43807" y="3320970"/>
            <a:ext cx="3108471" cy="262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Спортивная площадка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057554" y="3311127"/>
            <a:ext cx="3088010" cy="2562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Общий вид</a:t>
            </a:r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43809" y="3630262"/>
            <a:ext cx="3108103" cy="210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57554" y="3630262"/>
            <a:ext cx="3071297" cy="210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43807" y="5803742"/>
            <a:ext cx="3108105" cy="2368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Детская площадка</a:t>
            </a:r>
            <a:endParaRPr lang="ru-RU" sz="1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057554" y="5803445"/>
            <a:ext cx="3086446" cy="2371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Уличное освещение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170" y="0"/>
            <a:ext cx="5509273" cy="594990"/>
          </a:xfrm>
          <a:prstGeom prst="rect">
            <a:avLst/>
          </a:prstGeom>
          <a:solidFill>
            <a:srgbClr val="ED6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«Кедровый экологический парк» </a:t>
            </a:r>
            <a:r>
              <a:rPr lang="ru-RU" dirty="0" smtClean="0"/>
              <a:t>д. </a:t>
            </a:r>
            <a:r>
              <a:rPr lang="ru-RU" dirty="0" err="1" smtClean="0"/>
              <a:t>Поросино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281"/>
            <a:ext cx="713836" cy="5857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29" y="935612"/>
            <a:ext cx="2708549" cy="2301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08" y="4045633"/>
            <a:ext cx="3113296" cy="157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85" y="1236632"/>
            <a:ext cx="3023592" cy="170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75" y="3588001"/>
            <a:ext cx="2868653" cy="21792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80" y="928283"/>
            <a:ext cx="306933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Шумкина</dc:creator>
  <cp:lastModifiedBy>Алина</cp:lastModifiedBy>
  <cp:revision>14</cp:revision>
  <dcterms:created xsi:type="dcterms:W3CDTF">2020-02-25T04:56:16Z</dcterms:created>
  <dcterms:modified xsi:type="dcterms:W3CDTF">2021-01-15T08:07:02Z</dcterms:modified>
</cp:coreProperties>
</file>