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84" d="100"/>
          <a:sy n="84" d="100"/>
        </p:scale>
        <p:origin x="1344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1819"/>
            <a:ext cx="3243263" cy="1083706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964459" y="4791819"/>
            <a:ext cx="2935876" cy="105758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</a:t>
            </a:r>
            <a:r>
              <a:rPr lang="ru-RU" sz="2000" b="1" spc="-40" dirty="0" smtClean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117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CC206"/>
                </a:solidFill>
                <a:cs typeface="Miriam Fixed" panose="020B0509050101010101" pitchFamily="49" charset="-79"/>
              </a:rPr>
              <a:t>8 (3822) 53-03-38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CC206"/>
                </a:solidFill>
                <a:cs typeface="Miriam Fixed" panose="020B0509050101010101" pitchFamily="49" charset="-79"/>
              </a:rPr>
              <a:t>8 (3822) 53-03-61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CC206"/>
                </a:solidFill>
                <a:cs typeface="Miriam Fixed" panose="020B0509050101010101" pitchFamily="49" charset="-79"/>
              </a:rPr>
              <a:t>8(3822) </a:t>
            </a:r>
            <a:r>
              <a:rPr lang="ru-RU" sz="2000" b="1" dirty="0" smtClean="0">
                <a:solidFill>
                  <a:srgbClr val="FCC206"/>
                </a:solidFill>
                <a:cs typeface="Miriam Fixed" panose="020B0509050101010101" pitchFamily="49" charset="-79"/>
              </a:rPr>
              <a:t>977-663</a:t>
            </a:r>
            <a:endParaRPr lang="ru-RU" sz="2500" b="1" spc="-40" dirty="0">
              <a:solidFill>
                <a:srgbClr val="FCC2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661248"/>
            <a:ext cx="3217985" cy="1057588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(3822) 53-03-38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(3822) 53-03-61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8(3822) 977-663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461</Words>
  <Application>Microsoft Office PowerPoint</Application>
  <PresentationFormat>Лист A4 (210x297 мм)</PresentationFormat>
  <Paragraphs>84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Дмитрий Игоревич Деменков</cp:lastModifiedBy>
  <cp:revision>212</cp:revision>
  <cp:lastPrinted>2023-04-10T14:09:03Z</cp:lastPrinted>
  <dcterms:created xsi:type="dcterms:W3CDTF">2019-12-05T06:41:56Z</dcterms:created>
  <dcterms:modified xsi:type="dcterms:W3CDTF">2023-04-13T09:13:05Z</dcterms:modified>
</cp:coreProperties>
</file>